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629" r:id="rId2"/>
    <p:sldId id="634" r:id="rId3"/>
    <p:sldId id="627" r:id="rId4"/>
    <p:sldId id="644" r:id="rId5"/>
    <p:sldId id="643" r:id="rId6"/>
    <p:sldId id="640" r:id="rId7"/>
    <p:sldId id="590" r:id="rId8"/>
    <p:sldId id="641" r:id="rId9"/>
    <p:sldId id="587" r:id="rId10"/>
    <p:sldId id="642" r:id="rId11"/>
    <p:sldId id="602" r:id="rId12"/>
    <p:sldId id="639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02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8E8"/>
    <a:srgbClr val="A15DB3"/>
    <a:srgbClr val="9C27B0"/>
    <a:srgbClr val="D7BBDF"/>
    <a:srgbClr val="8C4A9D"/>
    <a:srgbClr val="CC3399"/>
    <a:srgbClr val="44546A"/>
    <a:srgbClr val="87C252"/>
    <a:srgbClr val="B52247"/>
    <a:srgbClr val="EDA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806DA-F7BD-4AF6-BF1A-1630C5DACBBA}" v="221" dt="2019-09-13T01:16:39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88757" autoAdjust="0"/>
  </p:normalViewPr>
  <p:slideViewPr>
    <p:cSldViewPr snapToGrid="0">
      <p:cViewPr varScale="1">
        <p:scale>
          <a:sx n="75" d="100"/>
          <a:sy n="75" d="100"/>
        </p:scale>
        <p:origin x="43" y="182"/>
      </p:cViewPr>
      <p:guideLst>
        <p:guide orient="horz" pos="1502"/>
        <p:guide pos="3817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DDEB-58B1-46F9-8761-1FBE7DF1B1B0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1132A-5EE3-4F2D-8658-54F0BCDC23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94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Comunicação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é a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transmissão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de uma mensagem, </a:t>
            </a:r>
          </a:p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de modo que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ambos 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entendam as ideias envolvidas da mesma maneira”</a:t>
            </a:r>
          </a:p>
          <a:p>
            <a:pPr algn="ctr" eaLnBrk="1" hangingPunct="1"/>
            <a:r>
              <a:rPr lang="pt-BR" altLang="pt-BR" sz="1200" i="1" dirty="0">
                <a:solidFill>
                  <a:schemeClr val="tx2"/>
                </a:solidFill>
                <a:latin typeface="Calibri" panose="020F0502020204030204" pitchFamily="34" charset="0"/>
              </a:rPr>
              <a:t>Churchill e Peter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1132A-5EE3-4F2D-8658-54F0BCDC23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024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“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Comunicação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é a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transmissão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 de uma mensagem, </a:t>
            </a:r>
          </a:p>
          <a:p>
            <a:pPr algn="ctr" eaLnBrk="1" hangingPunct="1"/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de modo que </a:t>
            </a:r>
            <a:r>
              <a:rPr lang="pt-BR" altLang="pt-BR" sz="1200" b="1" dirty="0">
                <a:solidFill>
                  <a:schemeClr val="tx2"/>
                </a:solidFill>
                <a:latin typeface="Calibri" panose="020F0502020204030204" pitchFamily="34" charset="0"/>
              </a:rPr>
              <a:t>ambos </a:t>
            </a:r>
            <a:r>
              <a:rPr lang="pt-BR" altLang="pt-BR" sz="1200" dirty="0">
                <a:solidFill>
                  <a:schemeClr val="tx2"/>
                </a:solidFill>
                <a:latin typeface="Calibri" panose="020F0502020204030204" pitchFamily="34" charset="0"/>
              </a:rPr>
              <a:t>entendam as ideias envolvidas da mesma maneira”</a:t>
            </a:r>
          </a:p>
          <a:p>
            <a:pPr algn="ctr" eaLnBrk="1" hangingPunct="1"/>
            <a:r>
              <a:rPr lang="pt-BR" altLang="pt-BR" sz="1200" i="1" dirty="0">
                <a:solidFill>
                  <a:schemeClr val="tx2"/>
                </a:solidFill>
                <a:latin typeface="Calibri" panose="020F0502020204030204" pitchFamily="34" charset="0"/>
              </a:rPr>
              <a:t>Churchill e Peter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1132A-5EE3-4F2D-8658-54F0BCDC23E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018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8D581C-3EB4-489B-B32B-9BAFDB7918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0F12A9-8903-4951-BDD5-168111060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1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4AAA45-874F-402F-A2F0-593C1B0049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06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F84D90B-1C46-45F4-AB68-1BBD22DB7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00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DFB071-CE90-4CBD-A58A-5DE8F191DB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2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fld id="{7FEA45FF-8CD2-4696-A90B-040293FA6421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C28E04-DCD0-4F70-A3A6-07491E71BD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3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E2FCCED-1B50-4353-B94F-495A1B0CE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3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F9B8760-4DA5-49D9-ABC4-30896E0BF7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1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E5C91C-F3B9-4E05-96AA-A92B051E4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3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E3FD5A-DA6B-47E7-B1BD-B1E9B3D324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A49C2D-7D09-4AED-89FF-AA8BC62721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29728-82C1-48A5-BD1D-B403ACA39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30" y="5843586"/>
            <a:ext cx="921884" cy="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3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15/09/2019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9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D500569-49A8-440E-BD1A-BB5AB6D926CC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7A4472-D84B-43F4-9056-D0A07AEDCA1B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3E63AA-A880-48E5-ADD3-C87DDCF73FBF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40057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BFF93855-BD8F-4679-9745-24AE06E54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D9EBE0EE-A493-4694-A7CC-33CF7AB3F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8" name="3 CuadroTexto">
            <a:extLst>
              <a:ext uri="{FF2B5EF4-FFF2-40B4-BE49-F238E27FC236}">
                <a16:creationId xmlns:a16="http://schemas.microsoft.com/office/drawing/2014/main" id="{8DDD3ABE-D451-4F51-B940-26BDD0B32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9" name="3 CuadroTexto">
            <a:extLst>
              <a:ext uri="{FF2B5EF4-FFF2-40B4-BE49-F238E27FC236}">
                <a16:creationId xmlns:a16="http://schemas.microsoft.com/office/drawing/2014/main" id="{58FDA047-FB4C-4B08-9CFF-4C6BD4233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0" name="3 CuadroTexto">
            <a:extLst>
              <a:ext uri="{FF2B5EF4-FFF2-40B4-BE49-F238E27FC236}">
                <a16:creationId xmlns:a16="http://schemas.microsoft.com/office/drawing/2014/main" id="{941E89E3-F0A7-40A1-9DDF-8C2D08A17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1" name="3 CuadroTexto">
            <a:extLst>
              <a:ext uri="{FF2B5EF4-FFF2-40B4-BE49-F238E27FC236}">
                <a16:creationId xmlns:a16="http://schemas.microsoft.com/office/drawing/2014/main" id="{7F76B616-FD2D-45A9-AA1C-40DD01C68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2" name="3 CuadroTexto">
            <a:extLst>
              <a:ext uri="{FF2B5EF4-FFF2-40B4-BE49-F238E27FC236}">
                <a16:creationId xmlns:a16="http://schemas.microsoft.com/office/drawing/2014/main" id="{1CBFF847-0E85-4FDD-9632-74B2DCAD7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3" name="3 CuadroTexto">
            <a:extLst>
              <a:ext uri="{FF2B5EF4-FFF2-40B4-BE49-F238E27FC236}">
                <a16:creationId xmlns:a16="http://schemas.microsoft.com/office/drawing/2014/main" id="{FE0FF9AC-4970-4B44-B2E1-CB7E42543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4" name="3 CuadroTexto">
            <a:extLst>
              <a:ext uri="{FF2B5EF4-FFF2-40B4-BE49-F238E27FC236}">
                <a16:creationId xmlns:a16="http://schemas.microsoft.com/office/drawing/2014/main" id="{E2D39A2D-749D-4F5C-9D7E-B557B691E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9822989-EEA7-45D2-933C-69B53F4414A6}"/>
              </a:ext>
            </a:extLst>
          </p:cNvPr>
          <p:cNvSpPr/>
          <p:nvPr/>
        </p:nvSpPr>
        <p:spPr>
          <a:xfrm>
            <a:off x="931717" y="4916360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FD4D654-D9F3-409C-B7D3-F6E17BB4FCBF}"/>
              </a:ext>
            </a:extLst>
          </p:cNvPr>
          <p:cNvSpPr/>
          <p:nvPr/>
        </p:nvSpPr>
        <p:spPr>
          <a:xfrm>
            <a:off x="4840132" y="4628360"/>
            <a:ext cx="198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B802772-82D9-40B9-B3CF-16825AFAFD7C}"/>
              </a:ext>
            </a:extLst>
          </p:cNvPr>
          <p:cNvSpPr/>
          <p:nvPr/>
        </p:nvSpPr>
        <p:spPr>
          <a:xfrm>
            <a:off x="9104211" y="491733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06367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A3E24F-82F7-4BA8-97AA-D2CE8024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2057399"/>
            <a:ext cx="4648200" cy="3048000"/>
          </a:xfrm>
          <a:prstGeom prst="rect">
            <a:avLst/>
          </a:prstGeom>
        </p:spPr>
      </p:pic>
      <p:sp>
        <p:nvSpPr>
          <p:cNvPr id="5" name="AutoShape 2" descr="image">
            <a:extLst>
              <a:ext uri="{FF2B5EF4-FFF2-40B4-BE49-F238E27FC236}">
                <a16:creationId xmlns:a16="http://schemas.microsoft.com/office/drawing/2014/main" id="{D7164989-0B59-4EBA-9121-8DB4A665B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B126A0-48E5-4A5B-A2F0-5AEAD8F7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0" y="1624012"/>
            <a:ext cx="6124575" cy="39147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721C638-7D50-4397-AA04-7A3CD0FD9098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375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4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4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F45F15A1-F1A0-4EC4-952C-E611BC8D3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8741" y="329850"/>
            <a:ext cx="677830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4400" b="1" dirty="0">
                <a:solidFill>
                  <a:srgbClr val="9C27B0"/>
                </a:solidFill>
                <a:latin typeface="+mn-lt"/>
              </a:rPr>
              <a:t>Visualização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18214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616E88D9-2A54-40A7-A739-A1FA0DE98C2D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0BBE29E-6465-4D7A-9108-C83281511B4C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125233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106725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187250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</p:spTree>
    <p:extLst>
      <p:ext uri="{BB962C8B-B14F-4D97-AF65-F5344CB8AC3E}">
        <p14:creationId xmlns:p14="http://schemas.microsoft.com/office/powerpoint/2010/main" val="9888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3 CuadroTexto">
            <a:extLst>
              <a:ext uri="{FF2B5EF4-FFF2-40B4-BE49-F238E27FC236}">
                <a16:creationId xmlns:a16="http://schemas.microsoft.com/office/drawing/2014/main" id="{73C3F63D-0024-4078-8D9E-C94996AC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2" name="3 CuadroTexto">
            <a:extLst>
              <a:ext uri="{FF2B5EF4-FFF2-40B4-BE49-F238E27FC236}">
                <a16:creationId xmlns:a16="http://schemas.microsoft.com/office/drawing/2014/main" id="{16419B3E-3CEC-4733-80DD-884C7B08A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3" name="3 CuadroTexto">
            <a:extLst>
              <a:ext uri="{FF2B5EF4-FFF2-40B4-BE49-F238E27FC236}">
                <a16:creationId xmlns:a16="http://schemas.microsoft.com/office/drawing/2014/main" id="{0EDA59F1-00CF-4DF2-AA3A-A34C54B96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4" name="3 CuadroTexto">
            <a:extLst>
              <a:ext uri="{FF2B5EF4-FFF2-40B4-BE49-F238E27FC236}">
                <a16:creationId xmlns:a16="http://schemas.microsoft.com/office/drawing/2014/main" id="{3FDF2CAE-B16C-4023-B9C5-81C79DBBA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6" name="3 CuadroTexto">
            <a:extLst>
              <a:ext uri="{FF2B5EF4-FFF2-40B4-BE49-F238E27FC236}">
                <a16:creationId xmlns:a16="http://schemas.microsoft.com/office/drawing/2014/main" id="{4020ED85-8020-4A1C-BD09-60C8D6F39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7" name="3 CuadroTexto">
            <a:extLst>
              <a:ext uri="{FF2B5EF4-FFF2-40B4-BE49-F238E27FC236}">
                <a16:creationId xmlns:a16="http://schemas.microsoft.com/office/drawing/2014/main" id="{A1E65D76-89D8-48F8-9812-BA56B4F4C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8" name="3 CuadroTexto">
            <a:extLst>
              <a:ext uri="{FF2B5EF4-FFF2-40B4-BE49-F238E27FC236}">
                <a16:creationId xmlns:a16="http://schemas.microsoft.com/office/drawing/2014/main" id="{FC8A898C-1307-4371-91B7-F6F8561E7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29" name="3 CuadroTexto">
            <a:extLst>
              <a:ext uri="{FF2B5EF4-FFF2-40B4-BE49-F238E27FC236}">
                <a16:creationId xmlns:a16="http://schemas.microsoft.com/office/drawing/2014/main" id="{BB6E81C0-35B6-4F7B-BDD6-57EB730B9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0" name="3 CuadroTexto">
            <a:extLst>
              <a:ext uri="{FF2B5EF4-FFF2-40B4-BE49-F238E27FC236}">
                <a16:creationId xmlns:a16="http://schemas.microsoft.com/office/drawing/2014/main" id="{40AF5A13-CFAF-4A88-BE8C-3913E3828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545F937A-CED2-45E1-9984-DB549CA5F30A}"/>
              </a:ext>
            </a:extLst>
          </p:cNvPr>
          <p:cNvSpPr/>
          <p:nvPr/>
        </p:nvSpPr>
        <p:spPr>
          <a:xfrm>
            <a:off x="908928" y="3646027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5EDBD2-0996-4FEC-BF01-36601F0B1B8F}"/>
              </a:ext>
            </a:extLst>
          </p:cNvPr>
          <p:cNvSpPr/>
          <p:nvPr/>
        </p:nvSpPr>
        <p:spPr>
          <a:xfrm>
            <a:off x="4994041" y="334287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739E5526-C151-45F2-8C8F-96236D4292B0}"/>
              </a:ext>
            </a:extLst>
          </p:cNvPr>
          <p:cNvSpPr/>
          <p:nvPr/>
        </p:nvSpPr>
        <p:spPr>
          <a:xfrm>
            <a:off x="9071262" y="3646999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09810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F549036-3AE9-4989-AB0E-AA7C955B4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89604" l="4597" r="97225">
                        <a14:foregroundMark x1="11448" y1="34653" x2="7112" y2="49505"/>
                        <a14:foregroundMark x1="24024" y1="52475" x2="29228" y2="46535"/>
                        <a14:foregroundMark x1="55941" y1="53465" x2="62533" y2="39109"/>
                        <a14:foregroundMark x1="77016" y1="51485" x2="80225" y2="46040"/>
                        <a14:foregroundMark x1="92628" y1="45545" x2="97311" y2="42079"/>
                        <a14:foregroundMark x1="72940" y1="59406" x2="70685" y2="33663"/>
                        <a14:foregroundMark x1="79271" y1="23267" x2="80572" y2="48515"/>
                        <a14:foregroundMark x1="80572" y1="53960" x2="79271" y2="66832"/>
                        <a14:foregroundMark x1="81180" y1="47030" x2="81180" y2="45545"/>
                        <a14:foregroundMark x1="80572" y1="34653" x2="80833" y2="38119"/>
                        <a14:foregroundMark x1="81180" y1="38119" x2="81180" y2="38119"/>
                        <a14:foregroundMark x1="79965" y1="25248" x2="79965" y2="25248"/>
                        <a14:foregroundMark x1="81180" y1="34653" x2="81180" y2="34653"/>
                        <a14:foregroundMark x1="75802" y1="12376" x2="75802" y2="12376"/>
                        <a14:foregroundMark x1="75108" y1="13366" x2="74241" y2="14356"/>
                        <a14:foregroundMark x1="77190" y1="14851" x2="74328" y2="13366"/>
                        <a14:foregroundMark x1="77190" y1="13366" x2="75282" y2="13366"/>
                        <a14:foregroundMark x1="73547" y1="17822" x2="72420" y2="21782"/>
                        <a14:foregroundMark x1="70512" y1="46535" x2="70859" y2="54950"/>
                        <a14:foregroundMark x1="79792" y1="65347" x2="79792" y2="65347"/>
                        <a14:foregroundMark x1="60624" y1="65347" x2="60624" y2="65347"/>
                        <a14:foregroundMark x1="26453" y1="67327" x2="26453" y2="67327"/>
                        <a14:foregroundMark x1="28708" y1="66832" x2="25152" y2="61386"/>
                        <a14:foregroundMark x1="27147" y1="17327" x2="30442" y2="26733"/>
                        <a14:foregroundMark x1="15351" y1="42079" x2="13443" y2="54950"/>
                        <a14:foregroundMark x1="5204" y1="51485" x2="5204" y2="55446"/>
                        <a14:foregroundMark x1="4597" y1="50990" x2="5117" y2="54455"/>
                      </a14:backgroundRemoval>
                    </a14:imgEffect>
                  </a14:imgLayer>
                </a14:imgProps>
              </a:ext>
            </a:extLst>
          </a:blip>
          <a:srcRect l="2741" t="2863" r="1583" b="15917"/>
          <a:stretch/>
        </p:blipFill>
        <p:spPr>
          <a:xfrm>
            <a:off x="4838557" y="2841683"/>
            <a:ext cx="3931920" cy="584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7AA8B2-B335-4A46-A167-9D6580CA5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179" r="93493">
                        <a14:foregroundMark x1="10624" y1="39000" x2="12882" y2="51500"/>
                        <a14:foregroundMark x1="5312" y1="42000" x2="6242" y2="51000"/>
                        <a14:foregroundMark x1="59761" y1="33500" x2="64675" y2="54500"/>
                        <a14:foregroundMark x1="37450" y1="10500" x2="37450" y2="10500"/>
                        <a14:foregroundMark x1="85657" y1="29000" x2="86587" y2="55000"/>
                        <a14:foregroundMark x1="93227" y1="27500" x2="93493" y2="57000"/>
                        <a14:foregroundMark x1="43559" y1="23000" x2="44356" y2="28500"/>
                      </a14:backgroundRemoval>
                    </a14:imgEffect>
                  </a14:imgLayer>
                </a14:imgProps>
              </a:ext>
            </a:extLst>
          </a:blip>
          <a:srcRect r="1770" b="17343"/>
          <a:stretch/>
        </p:blipFill>
        <p:spPr>
          <a:xfrm>
            <a:off x="4838557" y="3638920"/>
            <a:ext cx="2662819" cy="5951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44326A6-05CE-4E0B-83E3-BEC4F6F7D1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8" b="89529" l="5174" r="98573">
                        <a14:foregroundMark x1="7493" y1="19372" x2="12756" y2="45026"/>
                        <a14:foregroundMark x1="24888" y1="29319" x2="29795" y2="40838"/>
                        <a14:foregroundMark x1="44335" y1="36649" x2="44335" y2="63874"/>
                        <a14:foregroundMark x1="59679" y1="27749" x2="60214" y2="63874"/>
                        <a14:foregroundMark x1="62355" y1="37173" x2="61552" y2="58639"/>
                        <a14:foregroundMark x1="61463" y1="24607" x2="62623" y2="36649"/>
                        <a14:foregroundMark x1="57716" y1="29843" x2="55932" y2="51832"/>
                        <a14:foregroundMark x1="40856" y1="31414" x2="43443" y2="55497"/>
                        <a14:foregroundMark x1="42730" y1="20942" x2="45674" y2="57592"/>
                        <a14:foregroundMark x1="39251" y1="40838" x2="42997" y2="63874"/>
                        <a14:foregroundMark x1="38715" y1="54450" x2="37734" y2="38743"/>
                        <a14:foregroundMark x1="38805" y1="21466" x2="42730" y2="15707"/>
                        <a14:foregroundMark x1="45763" y1="21466" x2="47636" y2="43455"/>
                        <a14:foregroundMark x1="44603" y1="69110" x2="40946" y2="68586"/>
                        <a14:foregroundMark x1="25424" y1="69110" x2="21588" y2="53403"/>
                        <a14:foregroundMark x1="29527" y1="65445" x2="25691" y2="64398"/>
                        <a14:foregroundMark x1="5352" y1="28272" x2="7136" y2="55497"/>
                        <a14:foregroundMark x1="6512" y1="68586" x2="10526" y2="65445"/>
                        <a14:foregroundMark x1="9902" y1="73298" x2="12756" y2="58115"/>
                        <a14:foregroundMark x1="93310" y1="25654" x2="95094" y2="56545"/>
                        <a14:foregroundMark x1="92596" y1="19372" x2="92061" y2="57068"/>
                        <a14:foregroundMark x1="90455" y1="28272" x2="89741" y2="59162"/>
                        <a14:foregroundMark x1="90723" y1="64398" x2="95450" y2="62304"/>
                        <a14:foregroundMark x1="98127" y1="39791" x2="94648" y2="65445"/>
                        <a14:foregroundMark x1="97324" y1="63874" x2="92774" y2="72251"/>
                        <a14:foregroundMark x1="95004" y1="72775" x2="96432" y2="68063"/>
                        <a14:foregroundMark x1="98573" y1="57068" x2="96164" y2="68063"/>
                        <a14:foregroundMark x1="97413" y1="65969" x2="94469" y2="70157"/>
                        <a14:foregroundMark x1="74844" y1="30366" x2="77342" y2="58639"/>
                        <a14:foregroundMark x1="75112" y1="21990" x2="72881" y2="51832"/>
                        <a14:foregroundMark x1="76182" y1="66492" x2="80018" y2="58639"/>
                        <a14:foregroundMark x1="76539" y1="69634" x2="73773" y2="61780"/>
                        <a14:foregroundMark x1="79929" y1="66492" x2="76539" y2="75393"/>
                        <a14:foregroundMark x1="81534" y1="53403" x2="73952" y2="71728"/>
                        <a14:foregroundMark x1="81267" y1="59162" x2="81267" y2="59162"/>
                        <a14:foregroundMark x1="46476" y1="64921" x2="46476" y2="64921"/>
                        <a14:foregroundMark x1="29260" y1="68586" x2="28903" y2="69634"/>
                        <a14:foregroundMark x1="30598" y1="56021" x2="30152" y2="62304"/>
                        <a14:foregroundMark x1="13559" y1="56545" x2="12935" y2="63874"/>
                        <a14:foregroundMark x1="12489" y1="66492" x2="10972" y2="71204"/>
                        <a14:foregroundMark x1="12846" y1="64398" x2="11418" y2="69634"/>
                      </a14:backgroundRemoval>
                    </a14:imgEffect>
                  </a14:imgLayer>
                </a14:imgProps>
              </a:ext>
            </a:extLst>
          </a:blip>
          <a:srcRect r="681" b="18781"/>
          <a:stretch/>
        </p:blipFill>
        <p:spPr>
          <a:xfrm>
            <a:off x="4814941" y="4379402"/>
            <a:ext cx="4196979" cy="5847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06FAA43-C578-4DF6-934A-DB9DBA9BE7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3" b="89100" l="4990" r="92723">
                        <a14:foregroundMark x1="46050" y1="27014" x2="47193" y2="31754"/>
                        <a14:foregroundMark x1="85447" y1="33175" x2="84200" y2="32227"/>
                        <a14:foregroundMark x1="30353" y1="34597" x2="30353" y2="35545"/>
                        <a14:foregroundMark x1="9044" y1="35071" x2="9667" y2="29384"/>
                        <a14:foregroundMark x1="33576" y1="50711" x2="24324" y2="47393"/>
                        <a14:foregroundMark x1="24012" y1="53555" x2="34304" y2="52133"/>
                        <a14:foregroundMark x1="7692" y1="37915" x2="16112" y2="51185"/>
                        <a14:foregroundMark x1="4990" y1="31280" x2="5717" y2="64929"/>
                        <a14:foregroundMark x1="92723" y1="31280" x2="91684" y2="63981"/>
                        <a14:foregroundMark x1="34200" y1="53081" x2="23285" y2="44076"/>
                      </a14:backgroundRemoval>
                    </a14:imgEffect>
                  </a14:imgLayer>
                </a14:imgProps>
              </a:ext>
            </a:extLst>
          </a:blip>
          <a:srcRect l="-1" t="6224" r="1551" b="18781"/>
          <a:stretch/>
        </p:blipFill>
        <p:spPr>
          <a:xfrm>
            <a:off x="4838557" y="5109564"/>
            <a:ext cx="3500007" cy="5847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582387-06AA-4043-8B95-148F65B2D7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77" b="89712" l="3633" r="90515">
                        <a14:foregroundMark x1="13017" y1="58025" x2="13017" y2="58025"/>
                        <a14:foregroundMark x1="6862" y1="32099" x2="6862" y2="32099"/>
                        <a14:foregroundMark x1="30575" y1="60082" x2="30575" y2="60082"/>
                        <a14:foregroundMark x1="68517" y1="46914" x2="68517" y2="46914"/>
                        <a14:foregroundMark x1="86579" y1="49794" x2="86579" y2="49794"/>
                        <a14:foregroundMark x1="90515" y1="58025" x2="90515" y2="58025"/>
                        <a14:foregroundMark x1="85671" y1="32922" x2="85671" y2="32922"/>
                        <a14:foregroundMark x1="82442" y1="30041" x2="82442" y2="30041"/>
                        <a14:foregroundMark x1="82947" y1="27572" x2="82947" y2="27572"/>
                        <a14:foregroundMark x1="83855" y1="32099" x2="83855" y2="32099"/>
                        <a14:foregroundMark x1="89304" y1="48971" x2="89304" y2="48971"/>
                        <a14:foregroundMark x1="86781" y1="35802" x2="86781" y2="35802"/>
                        <a14:foregroundMark x1="83350" y1="64609" x2="83350" y2="64609"/>
                        <a14:foregroundMark x1="82038" y1="60905" x2="82038" y2="60905"/>
                        <a14:foregroundMark x1="82240" y1="30041" x2="82240" y2="30041"/>
                        <a14:foregroundMark x1="65086" y1="46091" x2="65086" y2="46091"/>
                        <a14:foregroundMark x1="3633" y1="45267" x2="3633" y2="45267"/>
                        <a14:foregroundMark x1="49344" y1="63786" x2="49344" y2="63786"/>
                        <a14:foregroundMark x1="64682" y1="44033" x2="64682" y2="44033"/>
                        <a14:foregroundMark x1="85469" y1="28395" x2="85469" y2="28395"/>
                        <a14:foregroundMark x1="82240" y1="29218" x2="82240" y2="29218"/>
                        <a14:foregroundMark x1="84258" y1="22634" x2="84258" y2="22634"/>
                        <a14:foregroundMark x1="82947" y1="25514" x2="82947" y2="25514"/>
                        <a14:foregroundMark x1="86579" y1="20165" x2="86579" y2="20165"/>
                        <a14:foregroundMark x1="84258" y1="21811" x2="84258" y2="21811"/>
                        <a14:foregroundMark x1="83855" y1="23868" x2="83855" y2="23868"/>
                        <a14:foregroundMark x1="84965" y1="21811" x2="84965" y2="21811"/>
                        <a14:foregroundMark x1="84258" y1="22634" x2="84258" y2="22634"/>
                        <a14:foregroundMark x1="83855" y1="22634" x2="83350" y2="25514"/>
                        <a14:foregroundMark x1="82947" y1="65844" x2="82947" y2="65844"/>
                        <a14:foregroundMark x1="84561" y1="34979" x2="84561" y2="34979"/>
                        <a14:foregroundMark x1="83451" y1="22222" x2="83451" y2="22222"/>
                        <a14:foregroundMark x1="82543" y1="24280" x2="82543" y2="24280"/>
                        <a14:foregroundMark x1="84258" y1="20165" x2="84258" y2="20165"/>
                        <a14:foregroundMark x1="84561" y1="20165" x2="84561" y2="20165"/>
                        <a14:foregroundMark x1="84763" y1="19342" x2="84763" y2="19342"/>
                        <a14:foregroundMark x1="80928" y1="58848" x2="80928" y2="58848"/>
                        <a14:foregroundMark x1="82846" y1="66255" x2="82846" y2="66255"/>
                        <a14:foregroundMark x1="82139" y1="64609" x2="82139" y2="64609"/>
                      </a14:backgroundRemoval>
                    </a14:imgEffect>
                  </a14:imgLayer>
                </a14:imgProps>
              </a:ext>
            </a:extLst>
          </a:blip>
          <a:srcRect t="6603" r="8509" b="17343"/>
          <a:stretch/>
        </p:blipFill>
        <p:spPr>
          <a:xfrm>
            <a:off x="4753981" y="685860"/>
            <a:ext cx="3247496" cy="6619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192C8D4-4E89-4301-BF96-5F610B6DF5D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346" b="89720" l="4796" r="95382">
                        <a14:foregroundMark x1="10124" y1="32243" x2="10124" y2="32243"/>
                        <a14:foregroundMark x1="10568" y1="45794" x2="10568" y2="45794"/>
                        <a14:foregroundMark x1="7726" y1="21495" x2="7726" y2="21495"/>
                        <a14:foregroundMark x1="4796" y1="38318" x2="4796" y2="38318"/>
                        <a14:foregroundMark x1="25933" y1="52804" x2="25933" y2="52804"/>
                        <a14:foregroundMark x1="25044" y1="36449" x2="25044" y2="36449"/>
                        <a14:foregroundMark x1="22824" y1="41589" x2="22824" y2="41589"/>
                        <a14:foregroundMark x1="23002" y1="50000" x2="23002" y2="50000"/>
                        <a14:foregroundMark x1="25133" y1="54673" x2="25755" y2="54673"/>
                        <a14:foregroundMark x1="27265" y1="50935" x2="27620" y2="49533"/>
                        <a14:foregroundMark x1="27975" y1="39252" x2="27975" y2="39252"/>
                        <a14:foregroundMark x1="26909" y1="28505" x2="26909" y2="28505"/>
                        <a14:foregroundMark x1="25400" y1="24299" x2="24512" y2="24299"/>
                        <a14:foregroundMark x1="21581" y1="65421" x2="23623" y2="63084"/>
                        <a14:foregroundMark x1="21048" y1="57477" x2="22291" y2="27570"/>
                        <a14:foregroundMark x1="20249" y1="52336" x2="23357" y2="21963"/>
                        <a14:foregroundMark x1="22291" y1="19626" x2="19627" y2="40654"/>
                        <a14:foregroundMark x1="19893" y1="29907" x2="23268" y2="16355"/>
                        <a14:foregroundMark x1="25133" y1="65421" x2="28686" y2="57009"/>
                        <a14:foregroundMark x1="29041" y1="51402" x2="28774" y2="59346"/>
                        <a14:foregroundMark x1="29663" y1="39252" x2="28419" y2="55607"/>
                        <a14:foregroundMark x1="29751" y1="33645" x2="29929" y2="48598"/>
                        <a14:foregroundMark x1="29041" y1="55140" x2="27087" y2="63551"/>
                        <a14:foregroundMark x1="24512" y1="65421" x2="20426" y2="56542"/>
                        <a14:foregroundMark x1="22735" y1="16355" x2="20071" y2="28037"/>
                        <a14:foregroundMark x1="21137" y1="19159" x2="21137" y2="19159"/>
                        <a14:foregroundMark x1="21758" y1="19159" x2="21758" y2="19159"/>
                        <a14:foregroundMark x1="20515" y1="21495" x2="20515" y2="21495"/>
                        <a14:foregroundMark x1="24334" y1="13084" x2="23535" y2="14019"/>
                        <a14:foregroundMark x1="25844" y1="14019" x2="24778" y2="14019"/>
                        <a14:foregroundMark x1="27975" y1="22430" x2="27087" y2="16822"/>
                        <a14:foregroundMark x1="29840" y1="38318" x2="28242" y2="24766"/>
                        <a14:foregroundMark x1="29840" y1="32710" x2="29840" y2="32710"/>
                        <a14:foregroundMark x1="29307" y1="27570" x2="29307" y2="27570"/>
                        <a14:foregroundMark x1="29840" y1="32710" x2="29840" y2="32710"/>
                        <a14:foregroundMark x1="30018" y1="51402" x2="30018" y2="51402"/>
                        <a14:foregroundMark x1="29396" y1="57009" x2="29041" y2="57477"/>
                        <a14:foregroundMark x1="28242" y1="63084" x2="28242" y2="63084"/>
                        <a14:foregroundMark x1="29840" y1="54206" x2="29307" y2="58411"/>
                        <a14:foregroundMark x1="20604" y1="62150" x2="21137" y2="63551"/>
                        <a14:foregroundMark x1="22025" y1="14486" x2="21936" y2="19626"/>
                        <a14:foregroundMark x1="23268" y1="14486" x2="23268" y2="14486"/>
                        <a14:foregroundMark x1="22824" y1="13551" x2="22824" y2="13551"/>
                        <a14:foregroundMark x1="22469" y1="14953" x2="22469" y2="14953"/>
                        <a14:foregroundMark x1="19538" y1="27103" x2="19538" y2="27103"/>
                        <a14:foregroundMark x1="18650" y1="36449" x2="18650" y2="41121"/>
                        <a14:foregroundMark x1="19005" y1="44860" x2="19361" y2="51402"/>
                        <a14:foregroundMark x1="19005" y1="31308" x2="19005" y2="38785"/>
                        <a14:foregroundMark x1="19005" y1="30374" x2="19005" y2="36449"/>
                        <a14:foregroundMark x1="19538" y1="30374" x2="20426" y2="55140"/>
                        <a14:foregroundMark x1="19005" y1="50000" x2="19005" y2="50000"/>
                        <a14:foregroundMark x1="19361" y1="57477" x2="19361" y2="57477"/>
                        <a14:foregroundMark x1="19183" y1="54206" x2="19183" y2="54206"/>
                        <a14:foregroundMark x1="18917" y1="52336" x2="18917" y2="52336"/>
                        <a14:foregroundMark x1="19005" y1="45794" x2="19005" y2="45794"/>
                        <a14:foregroundMark x1="19005" y1="42991" x2="19893" y2="54673"/>
                        <a14:foregroundMark x1="28774" y1="57477" x2="25222" y2="64953"/>
                        <a14:foregroundMark x1="24156" y1="69159" x2="24156" y2="69159"/>
                        <a14:foregroundMark x1="24156" y1="69159" x2="24156" y2="69159"/>
                        <a14:foregroundMark x1="24778" y1="70093" x2="24778" y2="70093"/>
                        <a14:foregroundMark x1="24867" y1="70093" x2="24867" y2="70093"/>
                        <a14:foregroundMark x1="22735" y1="69159" x2="23513" y2="70182"/>
                        <a14:foregroundMark x1="22114" y1="69159" x2="22114" y2="69159"/>
                        <a14:foregroundMark x1="25666" y1="70561" x2="25666" y2="70561"/>
                        <a14:foregroundMark x1="26465" y1="68692" x2="26465" y2="68692"/>
                        <a14:foregroundMark x1="26110" y1="70093" x2="26110" y2="70093"/>
                        <a14:foregroundMark x1="39787" y1="31308" x2="40497" y2="40654"/>
                        <a14:foregroundMark x1="62522" y1="46729" x2="61368" y2="52336"/>
                        <a14:foregroundMark x1="92096" y1="40654" x2="92185" y2="44393"/>
                        <a14:foregroundMark x1="95382" y1="61682" x2="93694" y2="63084"/>
                        <a14:foregroundMark x1="74867" y1="32710" x2="75311" y2="32243"/>
                        <a14:foregroundMark x1="25222" y1="68692" x2="25222" y2="68692"/>
                        <a14:foregroundMark x1="28508" y1="21963" x2="28242" y2="21963"/>
                        <a14:foregroundMark x1="28330" y1="20093" x2="28330" y2="20093"/>
                        <a14:foregroundMark x1="27265" y1="67290" x2="26732" y2="67757"/>
                        <a14:foregroundMark x1="26732" y1="70561" x2="26732" y2="70561"/>
                        <a14:foregroundMark x1="26199" y1="71963" x2="26199" y2="71963"/>
                        <a14:foregroundMark x1="25577" y1="71963" x2="25577" y2="71963"/>
                        <a14:foregroundMark x1="25133" y1="71963" x2="25133" y2="71963"/>
                        <a14:foregroundMark x1="24778" y1="72897" x2="24512" y2="72897"/>
                        <a14:foregroundMark x1="23623" y1="72897" x2="23623" y2="72897"/>
                        <a14:foregroundMark x1="22824" y1="71495" x2="22824" y2="71495"/>
                        <a14:foregroundMark x1="22025" y1="70093" x2="22025" y2="70093"/>
                        <a14:foregroundMark x1="21403" y1="67290" x2="21403" y2="67290"/>
                        <a14:foregroundMark x1="20515" y1="62617" x2="20515" y2="62617"/>
                        <a14:foregroundMark x1="19716" y1="57477" x2="22558" y2="66355"/>
                        <a14:foregroundMark x1="19982" y1="61682" x2="19982" y2="61682"/>
                        <a14:foregroundMark x1="20071" y1="63084" x2="20071" y2="63084"/>
                        <a14:foregroundMark x1="21137" y1="66355" x2="21137" y2="66355"/>
                        <a14:foregroundMark x1="21670" y1="68692" x2="22025" y2="69159"/>
                        <a14:foregroundMark x1="21581" y1="69159" x2="21137" y2="67290"/>
                        <a14:foregroundMark x1="20959" y1="66355" x2="20515" y2="64953"/>
                        <a14:foregroundMark x1="20426" y1="64486" x2="20426" y2="64486"/>
                        <a14:foregroundMark x1="20426" y1="64953" x2="20426" y2="64953"/>
                        <a14:foregroundMark x1="19005" y1="57009" x2="19005" y2="57009"/>
                        <a14:foregroundMark x1="19183" y1="58411" x2="19538" y2="60748"/>
                        <a14:foregroundMark x1="18828" y1="47196" x2="18828" y2="47196"/>
                        <a14:foregroundMark x1="18917" y1="52336" x2="18917" y2="52336"/>
                        <a14:foregroundMark x1="19094" y1="55140" x2="19094" y2="55140"/>
                        <a14:foregroundMark x1="18917" y1="48131" x2="18828" y2="45794"/>
                        <a14:foregroundMark x1="18472" y1="46262" x2="18472" y2="46262"/>
                        <a14:foregroundMark x1="18472" y1="49065" x2="18472" y2="49065"/>
                        <a14:foregroundMark x1="18561" y1="50935" x2="18650" y2="52336"/>
                        <a14:foregroundMark x1="18650" y1="52804" x2="18650" y2="52804"/>
                        <a14:foregroundMark x1="19094" y1="55607" x2="19094" y2="55607"/>
                        <a14:foregroundMark x1="18561" y1="41589" x2="18561" y2="41589"/>
                        <a14:foregroundMark x1="18561" y1="44860" x2="18561" y2="44860"/>
                        <a14:foregroundMark x1="18472" y1="44860" x2="18472" y2="44860"/>
                        <a14:foregroundMark x1="19183" y1="30841" x2="19183" y2="30841"/>
                        <a14:backgroundMark x1="23535" y1="77103" x2="23535" y2="77103"/>
                        <a14:backgroundMark x1="25577" y1="75234" x2="25577" y2="75234"/>
                        <a14:backgroundMark x1="24512" y1="77103" x2="24512" y2="77103"/>
                        <a14:backgroundMark x1="23091" y1="76636" x2="23091" y2="76636"/>
                        <a14:backgroundMark x1="24067" y1="75701" x2="24067" y2="75701"/>
                        <a14:backgroundMark x1="23801" y1="75701" x2="23801" y2="75701"/>
                        <a14:backgroundMark x1="24334" y1="76636" x2="24334" y2="76636"/>
                        <a14:backgroundMark x1="24334" y1="76168" x2="24067" y2="75701"/>
                      </a14:backgroundRemoval>
                    </a14:imgEffect>
                  </a14:imgLayer>
                </a14:imgProps>
              </a:ext>
            </a:extLst>
          </a:blip>
          <a:srcRect r="1552" b="18781"/>
          <a:stretch/>
        </p:blipFill>
        <p:spPr>
          <a:xfrm>
            <a:off x="4802505" y="1405967"/>
            <a:ext cx="4221850" cy="661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D20A8F0-D2CC-4D30-AED3-21AEEF9EC1C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14" b="87500" l="4987" r="95013">
                        <a14:foregroundMark x1="40507" y1="37069" x2="40507" y2="37069"/>
                        <a14:foregroundMark x1="41995" y1="33190" x2="40595" y2="34483"/>
                        <a14:foregroundMark x1="43920" y1="65948" x2="43220" y2="67672"/>
                        <a14:foregroundMark x1="42695" y1="68534" x2="41732" y2="68534"/>
                        <a14:foregroundMark x1="40595" y1="68534" x2="40070" y2="68103"/>
                        <a14:foregroundMark x1="38320" y1="64224" x2="39458" y2="68103"/>
                        <a14:foregroundMark x1="44882" y1="62931" x2="44532" y2="64655"/>
                        <a14:foregroundMark x1="43132" y1="17241" x2="40857" y2="17241"/>
                        <a14:foregroundMark x1="40595" y1="17241" x2="40595" y2="17241"/>
                        <a14:foregroundMark x1="26859" y1="53448" x2="26859" y2="53448"/>
                        <a14:foregroundMark x1="28784" y1="42672" x2="28784" y2="42672"/>
                        <a14:foregroundMark x1="29134" y1="53448" x2="29134" y2="53448"/>
                        <a14:foregroundMark x1="29134" y1="54741" x2="29134" y2="54741"/>
                        <a14:foregroundMark x1="22397" y1="25431" x2="22047" y2="26293"/>
                        <a14:foregroundMark x1="21172" y1="31466" x2="20822" y2="37069"/>
                        <a14:foregroundMark x1="20822" y1="45690" x2="20997" y2="47845"/>
                        <a14:foregroundMark x1="21785" y1="57328" x2="24409" y2="62500"/>
                        <a14:foregroundMark x1="25372" y1="68103" x2="26597" y2="66379"/>
                        <a14:foregroundMark x1="26859" y1="65517" x2="27472" y2="63793"/>
                        <a14:foregroundMark x1="25284" y1="18534" x2="27997" y2="23707"/>
                        <a14:foregroundMark x1="24409" y1="15517" x2="24409" y2="15517"/>
                        <a14:foregroundMark x1="11374" y1="38793" x2="11374" y2="38793"/>
                        <a14:foregroundMark x1="6824" y1="57328" x2="6824" y2="57328"/>
                        <a14:foregroundMark x1="6124" y1="42672" x2="5862" y2="44828"/>
                        <a14:foregroundMark x1="4987" y1="46121" x2="4987" y2="46121"/>
                        <a14:foregroundMark x1="6824" y1="47414" x2="7174" y2="48276"/>
                        <a14:foregroundMark x1="9186" y1="42241" x2="9186" y2="42241"/>
                        <a14:foregroundMark x1="11199" y1="51293" x2="11199" y2="51293"/>
                        <a14:foregroundMark x1="11286" y1="62500" x2="10324" y2="64224"/>
                        <a14:foregroundMark x1="79178" y1="42672" x2="79178" y2="42672"/>
                        <a14:foregroundMark x1="79703" y1="38362" x2="79528" y2="53879"/>
                        <a14:foregroundMark x1="89501" y1="34914" x2="90289" y2="54741"/>
                        <a14:foregroundMark x1="91689" y1="31466" x2="92038" y2="60776"/>
                        <a14:foregroundMark x1="95013" y1="38793" x2="91776" y2="60345"/>
                        <a14:foregroundMark x1="94926" y1="53448" x2="90114" y2="62931"/>
                        <a14:foregroundMark x1="87314" y1="30172" x2="94926" y2="32759"/>
                        <a14:foregroundMark x1="61330" y1="33190" x2="61330" y2="40948"/>
                        <a14:foregroundMark x1="56430" y1="49138" x2="57830" y2="55603"/>
                        <a14:foregroundMark x1="59055" y1="62500" x2="53893" y2="47414"/>
                        <a14:foregroundMark x1="28959" y1="30172" x2="29484" y2="48276"/>
                        <a14:foregroundMark x1="29484" y1="55172" x2="28346" y2="62069"/>
                        <a14:foregroundMark x1="30271" y1="43966" x2="27559" y2="62069"/>
                      </a14:backgroundRemoval>
                    </a14:imgEffect>
                  </a14:imgLayer>
                </a14:imgProps>
              </a:ext>
            </a:extLst>
          </a:blip>
          <a:srcRect r="666" b="17343"/>
          <a:stretch/>
        </p:blipFill>
        <p:spPr>
          <a:xfrm>
            <a:off x="4777472" y="2066367"/>
            <a:ext cx="4234448" cy="7151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78351D1-31F1-43BF-8E09-C8CCACA72F43}"/>
              </a:ext>
            </a:extLst>
          </p:cNvPr>
          <p:cNvSpPr txBox="1"/>
          <p:nvPr/>
        </p:nvSpPr>
        <p:spPr>
          <a:xfrm>
            <a:off x="1830783" y="2864140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444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Whole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444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020B8A0-E4D8-4131-96D5-12B41F51BFD9}"/>
              </a:ext>
            </a:extLst>
          </p:cNvPr>
          <p:cNvSpPr txBox="1"/>
          <p:nvPr/>
        </p:nvSpPr>
        <p:spPr>
          <a:xfrm>
            <a:off x="1830783" y="3629657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578AC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Evolution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D8F19A0-6B2F-46CE-A90E-68A430A2B7E0}"/>
              </a:ext>
            </a:extLst>
          </p:cNvPr>
          <p:cNvSpPr txBox="1"/>
          <p:nvPr/>
        </p:nvSpPr>
        <p:spPr>
          <a:xfrm>
            <a:off x="1830783" y="4334685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A36DA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AE599D-3078-4091-B62F-8BF1E795E13B}"/>
              </a:ext>
            </a:extLst>
          </p:cNvPr>
          <p:cNvSpPr txBox="1"/>
          <p:nvPr/>
        </p:nvSpPr>
        <p:spPr>
          <a:xfrm>
            <a:off x="1830783" y="5109564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C37825-E3A5-436D-A8F0-D7EEF38F6F10}"/>
              </a:ext>
            </a:extLst>
          </p:cNvPr>
          <p:cNvSpPr txBox="1"/>
          <p:nvPr/>
        </p:nvSpPr>
        <p:spPr>
          <a:xfrm>
            <a:off x="1830783" y="2131671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98CA6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E4B84AA-1410-4884-AA1A-C3A8418984EC}"/>
              </a:ext>
            </a:extLst>
          </p:cNvPr>
          <p:cNvSpPr txBox="1"/>
          <p:nvPr/>
        </p:nvSpPr>
        <p:spPr>
          <a:xfrm>
            <a:off x="1830783" y="1409379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7E7E7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Correlation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7E7E7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D38F984-62B7-4C14-9C12-6CC3A457E927}"/>
              </a:ext>
            </a:extLst>
          </p:cNvPr>
          <p:cNvSpPr txBox="1"/>
          <p:nvPr/>
        </p:nvSpPr>
        <p:spPr>
          <a:xfrm>
            <a:off x="1830783" y="763864"/>
            <a:ext cx="2984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EEAA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EEAA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F41AD3-E282-47F5-93F5-EDBBF7A21663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44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D79EAE8-2EBA-4CB7-BC4E-B4B39BE1A6FB}"/>
              </a:ext>
            </a:extLst>
          </p:cNvPr>
          <p:cNvSpPr/>
          <p:nvPr/>
        </p:nvSpPr>
        <p:spPr>
          <a:xfrm>
            <a:off x="4994041" y="2657146"/>
            <a:ext cx="1795611" cy="413404"/>
          </a:xfrm>
          <a:prstGeom prst="round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COMUNICAÇÃO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6F82F73-5ECE-4912-A889-FB568A19C061}"/>
              </a:ext>
            </a:extLst>
          </p:cNvPr>
          <p:cNvGrpSpPr/>
          <p:nvPr/>
        </p:nvGrpSpPr>
        <p:grpSpPr>
          <a:xfrm>
            <a:off x="1460091" y="2847871"/>
            <a:ext cx="648068" cy="485887"/>
            <a:chOff x="2776857" y="3564527"/>
            <a:chExt cx="2143486" cy="1449687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60445E39-1CDB-40B0-997F-B5DC1B3C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6177">
              <a:off x="2776857" y="3564527"/>
              <a:ext cx="1279082" cy="1279082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D626B43-FE8B-451A-B95F-202685CC0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2362">
              <a:off x="3641261" y="3735132"/>
              <a:ext cx="1279082" cy="1279082"/>
            </a:xfrm>
            <a:prstGeom prst="rect">
              <a:avLst/>
            </a:prstGeom>
          </p:spPr>
        </p:pic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3AFB5F6C-F495-4757-AED3-D61AC8921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199" y="2723615"/>
            <a:ext cx="603447" cy="603447"/>
          </a:xfrm>
          <a:prstGeom prst="rect">
            <a:avLst/>
          </a:prstGeom>
        </p:spPr>
      </p:pic>
      <p:sp>
        <p:nvSpPr>
          <p:cNvPr id="20" name="Seta: da Esquerda para a Direita 19">
            <a:extLst>
              <a:ext uri="{FF2B5EF4-FFF2-40B4-BE49-F238E27FC236}">
                <a16:creationId xmlns:a16="http://schemas.microsoft.com/office/drawing/2014/main" id="{A8383C0F-8644-4538-B5D5-0FA3730FF0AE}"/>
              </a:ext>
            </a:extLst>
          </p:cNvPr>
          <p:cNvSpPr/>
          <p:nvPr/>
        </p:nvSpPr>
        <p:spPr>
          <a:xfrm rot="20972494">
            <a:off x="2360877" y="2589936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6CBA9D6-8DCA-4D10-93CE-8F6960D429B5}"/>
              </a:ext>
            </a:extLst>
          </p:cNvPr>
          <p:cNvSpPr txBox="1"/>
          <p:nvPr/>
        </p:nvSpPr>
        <p:spPr>
          <a:xfrm rot="20990208">
            <a:off x="2554574" y="2316371"/>
            <a:ext cx="19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A15DB3"/>
                </a:solidFill>
              </a:rPr>
              <a:t>entender dados</a:t>
            </a:r>
          </a:p>
        </p:txBody>
      </p:sp>
      <p:sp>
        <p:nvSpPr>
          <p:cNvPr id="21" name="Seta: da Esquerda para a Direita 20">
            <a:extLst>
              <a:ext uri="{FF2B5EF4-FFF2-40B4-BE49-F238E27FC236}">
                <a16:creationId xmlns:a16="http://schemas.microsoft.com/office/drawing/2014/main" id="{024A7EAB-8E63-4636-911F-2AEAF7AFBC6B}"/>
              </a:ext>
            </a:extLst>
          </p:cNvPr>
          <p:cNvSpPr/>
          <p:nvPr/>
        </p:nvSpPr>
        <p:spPr>
          <a:xfrm rot="611272" flipV="1">
            <a:off x="6854293" y="2584143"/>
            <a:ext cx="2520000" cy="144000"/>
          </a:xfrm>
          <a:prstGeom prst="leftRightArrow">
            <a:avLst/>
          </a:prstGeom>
          <a:solidFill>
            <a:srgbClr val="A1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pic>
        <p:nvPicPr>
          <p:cNvPr id="4" name="Gráfico 3" descr="Mulher">
            <a:extLst>
              <a:ext uri="{FF2B5EF4-FFF2-40B4-BE49-F238E27FC236}">
                <a16:creationId xmlns:a16="http://schemas.microsoft.com/office/drawing/2014/main" id="{F680AAC8-FC07-4A1E-803B-8FBB004BA7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3011" y="1955198"/>
            <a:ext cx="768417" cy="768417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728A6202-FBC2-43AB-A493-7BA76D9CA7D6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4E7515-DAAF-445F-ABA9-DDCD030FCC60}"/>
              </a:ext>
            </a:extLst>
          </p:cNvPr>
          <p:cNvSpPr txBox="1"/>
          <p:nvPr/>
        </p:nvSpPr>
        <p:spPr>
          <a:xfrm rot="632185">
            <a:off x="7016352" y="2284080"/>
            <a:ext cx="23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000"/>
            </a:lvl1pPr>
          </a:lstStyle>
          <a:p>
            <a:pPr algn="ctr"/>
            <a:r>
              <a:rPr lang="pt-BR" sz="1800" dirty="0">
                <a:solidFill>
                  <a:srgbClr val="A15DB3"/>
                </a:solidFill>
              </a:rPr>
              <a:t>transmitir mensagens</a:t>
            </a:r>
          </a:p>
        </p:txBody>
      </p:sp>
      <p:sp>
        <p:nvSpPr>
          <p:cNvPr id="33" name="3 CuadroTexto">
            <a:extLst>
              <a:ext uri="{FF2B5EF4-FFF2-40B4-BE49-F238E27FC236}">
                <a16:creationId xmlns:a16="http://schemas.microsoft.com/office/drawing/2014/main" id="{4AD620E4-C663-4847-B229-D5A96EC4B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Tipos de gráfico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7" name="3 CuadroTexto">
            <a:extLst>
              <a:ext uri="{FF2B5EF4-FFF2-40B4-BE49-F238E27FC236}">
                <a16:creationId xmlns:a16="http://schemas.microsoft.com/office/drawing/2014/main" id="{3A6F721D-95BE-4369-A62A-74A11CAA9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32706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O que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8" name="3 CuadroTexto">
            <a:extLst>
              <a:ext uri="{FF2B5EF4-FFF2-40B4-BE49-F238E27FC236}">
                <a16:creationId xmlns:a16="http://schemas.microsoft.com/office/drawing/2014/main" id="{603827D2-FFD3-4C8C-A310-7B3ECCCFB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3964945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Como falar?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39" name="3 CuadroTexto">
            <a:extLst>
              <a:ext uri="{FF2B5EF4-FFF2-40B4-BE49-F238E27FC236}">
                <a16:creationId xmlns:a16="http://schemas.microsoft.com/office/drawing/2014/main" id="{8FB522E8-6418-4229-9678-D3509D0A6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505" y="4593624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Qual a mensagem?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0" name="3 CuadroTexto">
            <a:extLst>
              <a:ext uri="{FF2B5EF4-FFF2-40B4-BE49-F238E27FC236}">
                <a16:creationId xmlns:a16="http://schemas.microsoft.com/office/drawing/2014/main" id="{2316ACB9-DAAF-4075-B0F5-AEDB95DB4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Natureza dos dados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1" name="3 CuadroTexto">
            <a:extLst>
              <a:ext uri="{FF2B5EF4-FFF2-40B4-BE49-F238E27FC236}">
                <a16:creationId xmlns:a16="http://schemas.microsoft.com/office/drawing/2014/main" id="{B3A7768D-D07C-42A4-B661-BA28E9432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45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Perfumaria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2" name="3 CuadroTexto">
            <a:extLst>
              <a:ext uri="{FF2B5EF4-FFF2-40B4-BE49-F238E27FC236}">
                <a16:creationId xmlns:a16="http://schemas.microsoft.com/office/drawing/2014/main" id="{45D40067-2365-4545-89CE-7DA28D582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3620750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Mensagem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3" name="3 CuadroTexto">
            <a:extLst>
              <a:ext uri="{FF2B5EF4-FFF2-40B4-BE49-F238E27FC236}">
                <a16:creationId xmlns:a16="http://schemas.microsoft.com/office/drawing/2014/main" id="{56A95DC5-E82F-4143-9130-0E4613DF4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245742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Público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4" name="3 CuadroTexto">
            <a:extLst>
              <a:ext uri="{FF2B5EF4-FFF2-40B4-BE49-F238E27FC236}">
                <a16:creationId xmlns:a16="http://schemas.microsoft.com/office/drawing/2014/main" id="{B05CCB6F-2B80-43AE-9086-B1AA087D0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1262" y="4889027"/>
            <a:ext cx="2520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anose="020B0604020202020204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/>
            <a:r>
              <a:rPr lang="pt-BR" altLang="pt-BR" sz="1600" b="1" dirty="0">
                <a:solidFill>
                  <a:srgbClr val="9C27B0"/>
                </a:solidFill>
                <a:latin typeface="+mj-lt"/>
              </a:rPr>
              <a:t>Estrutura</a:t>
            </a:r>
            <a:endParaRPr lang="pt-BR" altLang="pt-BR" sz="1600" b="1" i="1" dirty="0">
              <a:solidFill>
                <a:srgbClr val="9C27B0"/>
              </a:solidFill>
              <a:latin typeface="+mj-lt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60B40175-02EA-49D1-8EC0-2C8BDD82DA18}"/>
              </a:ext>
            </a:extLst>
          </p:cNvPr>
          <p:cNvSpPr/>
          <p:nvPr/>
        </p:nvSpPr>
        <p:spPr>
          <a:xfrm>
            <a:off x="904437" y="4252992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5121C02-34B4-4973-9DFC-E0437C31180C}"/>
              </a:ext>
            </a:extLst>
          </p:cNvPr>
          <p:cNvSpPr/>
          <p:nvPr/>
        </p:nvSpPr>
        <p:spPr>
          <a:xfrm>
            <a:off x="4979492" y="3982236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67468962-D2CA-402C-A914-6FFCFF5A5523}"/>
              </a:ext>
            </a:extLst>
          </p:cNvPr>
          <p:cNvSpPr/>
          <p:nvPr/>
        </p:nvSpPr>
        <p:spPr>
          <a:xfrm>
            <a:off x="9066771" y="4253964"/>
            <a:ext cx="1800000" cy="288000"/>
          </a:xfrm>
          <a:prstGeom prst="roundRect">
            <a:avLst/>
          </a:prstGeom>
          <a:solidFill>
            <a:srgbClr val="E9E8E8">
              <a:alpha val="21000"/>
            </a:srgbClr>
          </a:solidFill>
          <a:ln>
            <a:solidFill>
              <a:srgbClr val="E9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35037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904252-DE02-4DB7-9B8B-5C18C7D35B6C}"/>
              </a:ext>
            </a:extLst>
          </p:cNvPr>
          <p:cNvSpPr/>
          <p:nvPr/>
        </p:nvSpPr>
        <p:spPr>
          <a:xfrm>
            <a:off x="67112" y="5629013"/>
            <a:ext cx="1065402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4E546FC-3F51-443D-84BF-C1CD8255FD5C}"/>
              </a:ext>
            </a:extLst>
          </p:cNvPr>
          <p:cNvSpPr/>
          <p:nvPr/>
        </p:nvSpPr>
        <p:spPr>
          <a:xfrm>
            <a:off x="5795722" y="5058561"/>
            <a:ext cx="3256838" cy="1140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E79949-96CA-49E3-A523-5611B2EB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981DB53-4C52-4A83-96AF-8CAF607B5E79}"/>
              </a:ext>
            </a:extLst>
          </p:cNvPr>
          <p:cNvSpPr/>
          <p:nvPr/>
        </p:nvSpPr>
        <p:spPr>
          <a:xfrm>
            <a:off x="1438712" y="1585333"/>
            <a:ext cx="1731208" cy="1843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12ABD3-C662-4FC0-B3D8-7AE1C0BBB755}"/>
              </a:ext>
            </a:extLst>
          </p:cNvPr>
          <p:cNvSpPr/>
          <p:nvPr/>
        </p:nvSpPr>
        <p:spPr>
          <a:xfrm>
            <a:off x="6701592" y="2702560"/>
            <a:ext cx="2188408" cy="726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F1DBA90-C509-4E98-996F-BE5A68E92E1E}"/>
              </a:ext>
            </a:extLst>
          </p:cNvPr>
          <p:cNvSpPr/>
          <p:nvPr/>
        </p:nvSpPr>
        <p:spPr>
          <a:xfrm>
            <a:off x="9231432" y="6624320"/>
            <a:ext cx="1903928" cy="233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975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1733</TotalTime>
  <Words>237</Words>
  <Application>Microsoft Office PowerPoint</Application>
  <PresentationFormat>Widescreen</PresentationFormat>
  <Paragraphs>96</Paragraphs>
  <Slides>12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NATHALIA DEMETRIO VASCONCELOS MOURA</dc:creator>
  <cp:lastModifiedBy>Nathália Moura</cp:lastModifiedBy>
  <cp:revision>72</cp:revision>
  <dcterms:created xsi:type="dcterms:W3CDTF">2019-06-12T22:48:49Z</dcterms:created>
  <dcterms:modified xsi:type="dcterms:W3CDTF">2019-09-15T17:39:30Z</dcterms:modified>
</cp:coreProperties>
</file>